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9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_Combo_1_Window">
            <a:extLst>
              <a:ext uri="{FF2B5EF4-FFF2-40B4-BE49-F238E27FC236}">
                <a16:creationId xmlns:a16="http://schemas.microsoft.com/office/drawing/2014/main" id="{C94AB348-AEAA-4782-95A4-ACEE5D4230CF}"/>
              </a:ext>
            </a:extLst>
          </p:cNvPr>
          <p:cNvSpPr/>
          <p:nvPr/>
        </p:nvSpPr>
        <p:spPr>
          <a:xfrm>
            <a:off x="109258" y="1244906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_Combo_2_Window">
            <a:extLst>
              <a:ext uri="{FF2B5EF4-FFF2-40B4-BE49-F238E27FC236}">
                <a16:creationId xmlns:a16="http://schemas.microsoft.com/office/drawing/2014/main" id="{5B84E185-AA5C-41CF-9DE6-A1CAB1DAABC9}"/>
              </a:ext>
            </a:extLst>
          </p:cNvPr>
          <p:cNvSpPr/>
          <p:nvPr/>
        </p:nvSpPr>
        <p:spPr>
          <a:xfrm>
            <a:off x="4150612" y="1244906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_Combo_3_Window">
            <a:extLst>
              <a:ext uri="{FF2B5EF4-FFF2-40B4-BE49-F238E27FC236}">
                <a16:creationId xmlns:a16="http://schemas.microsoft.com/office/drawing/2014/main" id="{52DB9B63-7AA7-4F20-84A2-95BD4CE26E95}"/>
              </a:ext>
            </a:extLst>
          </p:cNvPr>
          <p:cNvSpPr/>
          <p:nvPr/>
        </p:nvSpPr>
        <p:spPr>
          <a:xfrm>
            <a:off x="8191965" y="1244906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_Combo_4_Window">
            <a:extLst>
              <a:ext uri="{FF2B5EF4-FFF2-40B4-BE49-F238E27FC236}">
                <a16:creationId xmlns:a16="http://schemas.microsoft.com/office/drawing/2014/main" id="{39A7DE07-3EAD-4273-8F0B-AE37A7DC48B7}"/>
              </a:ext>
            </a:extLst>
          </p:cNvPr>
          <p:cNvSpPr/>
          <p:nvPr/>
        </p:nvSpPr>
        <p:spPr>
          <a:xfrm>
            <a:off x="109259" y="4065224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_Combo_5_Window">
            <a:extLst>
              <a:ext uri="{FF2B5EF4-FFF2-40B4-BE49-F238E27FC236}">
                <a16:creationId xmlns:a16="http://schemas.microsoft.com/office/drawing/2014/main" id="{FAC8C269-10BE-4422-8F04-16D813A9BC35}"/>
              </a:ext>
            </a:extLst>
          </p:cNvPr>
          <p:cNvSpPr/>
          <p:nvPr/>
        </p:nvSpPr>
        <p:spPr>
          <a:xfrm>
            <a:off x="4150613" y="4065224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_Combo_6_Window">
            <a:extLst>
              <a:ext uri="{FF2B5EF4-FFF2-40B4-BE49-F238E27FC236}">
                <a16:creationId xmlns:a16="http://schemas.microsoft.com/office/drawing/2014/main" id="{44D4396E-0697-4846-8123-AF7150581F3F}"/>
              </a:ext>
            </a:extLst>
          </p:cNvPr>
          <p:cNvSpPr/>
          <p:nvPr/>
        </p:nvSpPr>
        <p:spPr>
          <a:xfrm>
            <a:off x="8191966" y="4065224"/>
            <a:ext cx="3878847" cy="2703883"/>
          </a:xfrm>
          <a:prstGeom prst="roundRect">
            <a:avLst/>
          </a:prstGeom>
          <a:solidFill>
            <a:schemeClr val="bg1">
              <a:alpha val="82000"/>
            </a:schemeClr>
          </a:solidFill>
          <a:ln>
            <a:noFill/>
          </a:ln>
          <a:scene3d>
            <a:camera prst="orthographicFront"/>
            <a:lightRig rig="brightRoom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_Text_Combo_Meals">
            <a:extLst>
              <a:ext uri="{FF2B5EF4-FFF2-40B4-BE49-F238E27FC236}">
                <a16:creationId xmlns:a16="http://schemas.microsoft.com/office/drawing/2014/main" id="{E6CC53C9-9A28-4E6A-AEE8-494E1FEDBDAA}"/>
              </a:ext>
            </a:extLst>
          </p:cNvPr>
          <p:cNvSpPr/>
          <p:nvPr/>
        </p:nvSpPr>
        <p:spPr>
          <a:xfrm>
            <a:off x="625669" y="114919"/>
            <a:ext cx="10928732" cy="101355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 prstMaterial="metal"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 prstMaterial="metal">
              <a:bevelT h="25400" prst="softRound"/>
            </a:sp3d>
          </a:bodyPr>
          <a:lstStyle/>
          <a:p>
            <a:pPr algn="ctr"/>
            <a:r>
              <a:rPr lang="en-US" sz="80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Combo Meals</a:t>
            </a:r>
          </a:p>
        </p:txBody>
      </p:sp>
      <p:sp>
        <p:nvSpPr>
          <p:cNvPr id="23" name="Rectangle_Text_Dark_Snack">
            <a:extLst>
              <a:ext uri="{FF2B5EF4-FFF2-40B4-BE49-F238E27FC236}">
                <a16:creationId xmlns:a16="http://schemas.microsoft.com/office/drawing/2014/main" id="{651BF0F0-2C44-4020-9B8F-DDD881089732}"/>
              </a:ext>
            </a:extLst>
          </p:cNvPr>
          <p:cNvSpPr/>
          <p:nvPr/>
        </p:nvSpPr>
        <p:spPr>
          <a:xfrm>
            <a:off x="231354" y="3387629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Dark Snack         $4.49</a:t>
            </a:r>
          </a:p>
        </p:txBody>
      </p:sp>
      <p:sp>
        <p:nvSpPr>
          <p:cNvPr id="25" name="Rectangle_Text_4pc_Dark">
            <a:extLst>
              <a:ext uri="{FF2B5EF4-FFF2-40B4-BE49-F238E27FC236}">
                <a16:creationId xmlns:a16="http://schemas.microsoft.com/office/drawing/2014/main" id="{ECC6B70D-82BC-4993-90BA-17C3C9C82A37}"/>
              </a:ext>
            </a:extLst>
          </p:cNvPr>
          <p:cNvSpPr/>
          <p:nvPr/>
        </p:nvSpPr>
        <p:spPr>
          <a:xfrm>
            <a:off x="231354" y="6201751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4pc Dark         $5.49</a:t>
            </a:r>
          </a:p>
        </p:txBody>
      </p:sp>
      <p:sp>
        <p:nvSpPr>
          <p:cNvPr id="26" name="Rectangle_Text_2pc_Dark_Meal">
            <a:extLst>
              <a:ext uri="{FF2B5EF4-FFF2-40B4-BE49-F238E27FC236}">
                <a16:creationId xmlns:a16="http://schemas.microsoft.com/office/drawing/2014/main" id="{7F6A2FE6-A785-426D-80EC-A5179B8D3BA6}"/>
              </a:ext>
            </a:extLst>
          </p:cNvPr>
          <p:cNvSpPr/>
          <p:nvPr/>
        </p:nvSpPr>
        <p:spPr>
          <a:xfrm>
            <a:off x="4265304" y="6205200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2pc Dark Meal    $5.99</a:t>
            </a:r>
          </a:p>
        </p:txBody>
      </p:sp>
      <p:sp>
        <p:nvSpPr>
          <p:cNvPr id="27" name="Rectangle_Text_White_Snack">
            <a:extLst>
              <a:ext uri="{FF2B5EF4-FFF2-40B4-BE49-F238E27FC236}">
                <a16:creationId xmlns:a16="http://schemas.microsoft.com/office/drawing/2014/main" id="{76B9CD3A-AD27-4A7A-88FB-76D98BFF6D26}"/>
              </a:ext>
            </a:extLst>
          </p:cNvPr>
          <p:cNvSpPr/>
          <p:nvPr/>
        </p:nvSpPr>
        <p:spPr>
          <a:xfrm>
            <a:off x="4282806" y="3400609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White Snack         $5.49</a:t>
            </a:r>
          </a:p>
        </p:txBody>
      </p:sp>
      <p:sp>
        <p:nvSpPr>
          <p:cNvPr id="28" name="Rectangle_Text_4pc_Mixed">
            <a:extLst>
              <a:ext uri="{FF2B5EF4-FFF2-40B4-BE49-F238E27FC236}">
                <a16:creationId xmlns:a16="http://schemas.microsoft.com/office/drawing/2014/main" id="{E2C46215-1EF1-48D7-A33F-68973B891274}"/>
              </a:ext>
            </a:extLst>
          </p:cNvPr>
          <p:cNvSpPr/>
          <p:nvPr/>
        </p:nvSpPr>
        <p:spPr>
          <a:xfrm>
            <a:off x="8306657" y="3387629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4pc Mixed         $6.99</a:t>
            </a:r>
          </a:p>
        </p:txBody>
      </p:sp>
      <p:sp>
        <p:nvSpPr>
          <p:cNvPr id="29" name="Rectangle_Text_2pc_White_Meal">
            <a:extLst>
              <a:ext uri="{FF2B5EF4-FFF2-40B4-BE49-F238E27FC236}">
                <a16:creationId xmlns:a16="http://schemas.microsoft.com/office/drawing/2014/main" id="{B7C623ED-4F14-48C8-9061-5E1D7E723086}"/>
              </a:ext>
            </a:extLst>
          </p:cNvPr>
          <p:cNvSpPr/>
          <p:nvPr/>
        </p:nvSpPr>
        <p:spPr>
          <a:xfrm>
            <a:off x="8306656" y="6201751"/>
            <a:ext cx="3649461" cy="42965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dobe Garamond Pro Bold" panose="02020702060506020403" pitchFamily="18" charset="0"/>
              </a:rPr>
              <a:t>2pc White Meal     $6.99</a:t>
            </a:r>
          </a:p>
        </p:txBody>
      </p:sp>
      <p:pic>
        <p:nvPicPr>
          <p:cNvPr id="33" name="Picture_4pc_Mixed_Plate" descr="A plate of food&#10;&#10;Description generated with high confidence">
            <a:extLst>
              <a:ext uri="{FF2B5EF4-FFF2-40B4-BE49-F238E27FC236}">
                <a16:creationId xmlns:a16="http://schemas.microsoft.com/office/drawing/2014/main" id="{22AB97FC-6B9A-4750-BE30-810722195E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2334" y="1509311"/>
            <a:ext cx="3758103" cy="1891298"/>
          </a:xfrm>
          <a:prstGeom prst="rect">
            <a:avLst/>
          </a:prstGeom>
        </p:spPr>
      </p:pic>
      <p:sp>
        <p:nvSpPr>
          <p:cNvPr id="19" name="Circle_Text_ #3">
            <a:extLst>
              <a:ext uri="{FF2B5EF4-FFF2-40B4-BE49-F238E27FC236}">
                <a16:creationId xmlns:a16="http://schemas.microsoft.com/office/drawing/2014/main" id="{3388B3F9-E670-4879-AFC1-DE6EC8B10B35}"/>
              </a:ext>
            </a:extLst>
          </p:cNvPr>
          <p:cNvSpPr/>
          <p:nvPr/>
        </p:nvSpPr>
        <p:spPr>
          <a:xfrm>
            <a:off x="8158000" y="1225247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3</a:t>
            </a:r>
          </a:p>
        </p:txBody>
      </p:sp>
      <p:pic>
        <p:nvPicPr>
          <p:cNvPr id="35" name="Picture_4pc_Dark_Plate" descr="A plate of food&#10;&#10;Description generated with high confidence">
            <a:extLst>
              <a:ext uri="{FF2B5EF4-FFF2-40B4-BE49-F238E27FC236}">
                <a16:creationId xmlns:a16="http://schemas.microsoft.com/office/drawing/2014/main" id="{AB2ABA20-FA77-4EB9-94BC-95CA7BACB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58" y="4395730"/>
            <a:ext cx="3861864" cy="1836072"/>
          </a:xfrm>
          <a:prstGeom prst="rect">
            <a:avLst/>
          </a:prstGeom>
        </p:spPr>
      </p:pic>
      <p:sp>
        <p:nvSpPr>
          <p:cNvPr id="20" name="Circle_Text_#4">
            <a:extLst>
              <a:ext uri="{FF2B5EF4-FFF2-40B4-BE49-F238E27FC236}">
                <a16:creationId xmlns:a16="http://schemas.microsoft.com/office/drawing/2014/main" id="{83B584F6-97BA-414F-8325-BCB771AE09DD}"/>
              </a:ext>
            </a:extLst>
          </p:cNvPr>
          <p:cNvSpPr/>
          <p:nvPr/>
        </p:nvSpPr>
        <p:spPr>
          <a:xfrm>
            <a:off x="112933" y="4065224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4</a:t>
            </a:r>
          </a:p>
        </p:txBody>
      </p:sp>
      <p:pic>
        <p:nvPicPr>
          <p:cNvPr id="37" name="Picture_2pc_Dark_Meal_Plate" descr="A plate of food on a table&#10;&#10;Description generated with very high confidence">
            <a:extLst>
              <a:ext uri="{FF2B5EF4-FFF2-40B4-BE49-F238E27FC236}">
                <a16:creationId xmlns:a16="http://schemas.microsoft.com/office/drawing/2014/main" id="{F814EF0B-8015-44B5-9F65-92AD176347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8251" y="4365679"/>
            <a:ext cx="3843566" cy="1836072"/>
          </a:xfrm>
          <a:prstGeom prst="rect">
            <a:avLst/>
          </a:prstGeom>
        </p:spPr>
      </p:pic>
      <p:sp>
        <p:nvSpPr>
          <p:cNvPr id="21" name="Circle_Text_#5">
            <a:extLst>
              <a:ext uri="{FF2B5EF4-FFF2-40B4-BE49-F238E27FC236}">
                <a16:creationId xmlns:a16="http://schemas.microsoft.com/office/drawing/2014/main" id="{2AF0977C-4B28-4147-8BBE-989053FD3F79}"/>
              </a:ext>
            </a:extLst>
          </p:cNvPr>
          <p:cNvSpPr/>
          <p:nvPr/>
        </p:nvSpPr>
        <p:spPr>
          <a:xfrm>
            <a:off x="4133628" y="4065224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5</a:t>
            </a:r>
          </a:p>
        </p:txBody>
      </p:sp>
      <p:pic>
        <p:nvPicPr>
          <p:cNvPr id="39" name="Picture_2pc_White_Meal_Plate" descr="A plate of food&#10;&#10;Description generated with very high confidence">
            <a:extLst>
              <a:ext uri="{FF2B5EF4-FFF2-40B4-BE49-F238E27FC236}">
                <a16:creationId xmlns:a16="http://schemas.microsoft.com/office/drawing/2014/main" id="{948671DF-9860-4121-9D90-29AEAA619B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1965" y="4395730"/>
            <a:ext cx="3861405" cy="1806021"/>
          </a:xfrm>
          <a:prstGeom prst="rect">
            <a:avLst/>
          </a:prstGeom>
        </p:spPr>
      </p:pic>
      <p:sp>
        <p:nvSpPr>
          <p:cNvPr id="22" name="Circle_Text_#6">
            <a:extLst>
              <a:ext uri="{FF2B5EF4-FFF2-40B4-BE49-F238E27FC236}">
                <a16:creationId xmlns:a16="http://schemas.microsoft.com/office/drawing/2014/main" id="{7F61564C-0B09-415D-B223-323007A2BDB8}"/>
              </a:ext>
            </a:extLst>
          </p:cNvPr>
          <p:cNvSpPr/>
          <p:nvPr/>
        </p:nvSpPr>
        <p:spPr>
          <a:xfrm>
            <a:off x="8157999" y="4065224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6</a:t>
            </a:r>
          </a:p>
        </p:txBody>
      </p:sp>
      <p:pic>
        <p:nvPicPr>
          <p:cNvPr id="3" name="Picture 2" descr="A plate of food&#10;&#10;Description generated with very high confidence">
            <a:extLst>
              <a:ext uri="{FF2B5EF4-FFF2-40B4-BE49-F238E27FC236}">
                <a16:creationId xmlns:a16="http://schemas.microsoft.com/office/drawing/2014/main" id="{DAA82BF4-30AA-48F8-9D91-0D8BD2AFF2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972" y="1509311"/>
            <a:ext cx="3850133" cy="1906517"/>
          </a:xfrm>
          <a:prstGeom prst="rect">
            <a:avLst/>
          </a:prstGeom>
        </p:spPr>
      </p:pic>
      <p:pic>
        <p:nvPicPr>
          <p:cNvPr id="11" name="Picture 10" descr="A plate of food&#10;&#10;Description generated with very high confidence">
            <a:extLst>
              <a:ext uri="{FF2B5EF4-FFF2-40B4-BE49-F238E27FC236}">
                <a16:creationId xmlns:a16="http://schemas.microsoft.com/office/drawing/2014/main" id="{07985B35-449E-413E-B53A-9040D338CE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42428" y="1367692"/>
            <a:ext cx="3933385" cy="2108686"/>
          </a:xfrm>
          <a:prstGeom prst="rect">
            <a:avLst/>
          </a:prstGeom>
        </p:spPr>
      </p:pic>
      <p:sp>
        <p:nvSpPr>
          <p:cNvPr id="17" name="Circle_Text_#1">
            <a:extLst>
              <a:ext uri="{FF2B5EF4-FFF2-40B4-BE49-F238E27FC236}">
                <a16:creationId xmlns:a16="http://schemas.microsoft.com/office/drawing/2014/main" id="{22C26127-2AF2-402D-B5CF-E9533EB36AA7}"/>
              </a:ext>
            </a:extLst>
          </p:cNvPr>
          <p:cNvSpPr/>
          <p:nvPr/>
        </p:nvSpPr>
        <p:spPr>
          <a:xfrm>
            <a:off x="109258" y="1225247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1</a:t>
            </a:r>
          </a:p>
        </p:txBody>
      </p:sp>
      <p:sp>
        <p:nvSpPr>
          <p:cNvPr id="18" name="Circle_Text_#2">
            <a:extLst>
              <a:ext uri="{FF2B5EF4-FFF2-40B4-BE49-F238E27FC236}">
                <a16:creationId xmlns:a16="http://schemas.microsoft.com/office/drawing/2014/main" id="{D86F48A0-1432-451F-9A0C-7DCED0E60C0C}"/>
              </a:ext>
            </a:extLst>
          </p:cNvPr>
          <p:cNvSpPr/>
          <p:nvPr/>
        </p:nvSpPr>
        <p:spPr>
          <a:xfrm>
            <a:off x="4133629" y="1225247"/>
            <a:ext cx="948361" cy="914400"/>
          </a:xfrm>
          <a:prstGeom prst="donu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552164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2005</TotalTime>
  <Words>34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Adobe Garamond Pro Bold</vt:lpstr>
      <vt:lpstr>Arial</vt:lpstr>
      <vt:lpstr>Century Gothic</vt:lpstr>
      <vt:lpstr>Mesh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 Crossley</dc:creator>
  <cp:lastModifiedBy>Don Crossley</cp:lastModifiedBy>
  <cp:revision>19</cp:revision>
  <dcterms:created xsi:type="dcterms:W3CDTF">2017-08-16T14:36:09Z</dcterms:created>
  <dcterms:modified xsi:type="dcterms:W3CDTF">2017-08-23T23:43:55Z</dcterms:modified>
</cp:coreProperties>
</file>